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91" r:id="rId2"/>
    <p:sldId id="29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/>
    <p:restoredTop sz="94704"/>
  </p:normalViewPr>
  <p:slideViewPr>
    <p:cSldViewPr snapToGrid="0">
      <p:cViewPr varScale="1">
        <p:scale>
          <a:sx n="115" d="100"/>
          <a:sy n="115" d="100"/>
        </p:scale>
        <p:origin x="1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88C66-4B06-8146-90A7-8A60A85D8640}" type="datetimeFigureOut">
              <a:rPr lang="en-CN" smtClean="0"/>
              <a:t>2025/11/6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BD35A-A297-B54D-B972-3D82A18F6BC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3605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2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5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9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9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56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4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29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1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6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07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2025/11/6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28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F194E-6624-B250-2587-8F453776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72E06-2255-6165-F2A4-0B2FB304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2741"/>
            <a:ext cx="7772400" cy="50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1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CEDE-CABF-19DD-E91C-2F4CDCB2B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962FD6-6DF9-3B33-CF49-F6B935FA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2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主题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 Zhou</dc:creator>
  <cp:lastModifiedBy>Michael Zhou</cp:lastModifiedBy>
  <cp:revision>71</cp:revision>
  <dcterms:created xsi:type="dcterms:W3CDTF">2019-07-25T00:34:26Z</dcterms:created>
  <dcterms:modified xsi:type="dcterms:W3CDTF">2025-11-06T06:29:41Z</dcterms:modified>
</cp:coreProperties>
</file>